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903" r:id="rId17"/>
    <p:sldId id="833" r:id="rId18"/>
    <p:sldId id="895" r:id="rId19"/>
    <p:sldId id="875" r:id="rId20"/>
    <p:sldId id="834" r:id="rId21"/>
    <p:sldId id="835" r:id="rId22"/>
    <p:sldId id="836" r:id="rId23"/>
    <p:sldId id="839" r:id="rId24"/>
    <p:sldId id="841" r:id="rId25"/>
    <p:sldId id="842" r:id="rId26"/>
    <p:sldId id="844" r:id="rId27"/>
    <p:sldId id="847" r:id="rId28"/>
    <p:sldId id="846" r:id="rId29"/>
    <p:sldId id="880" r:id="rId30"/>
    <p:sldId id="851" r:id="rId31"/>
    <p:sldId id="896" r:id="rId32"/>
    <p:sldId id="852" r:id="rId33"/>
    <p:sldId id="881" r:id="rId34"/>
    <p:sldId id="856" r:id="rId35"/>
    <p:sldId id="857" r:id="rId36"/>
    <p:sldId id="858" r:id="rId37"/>
    <p:sldId id="860" r:id="rId38"/>
    <p:sldId id="902" r:id="rId39"/>
    <p:sldId id="897" r:id="rId40"/>
    <p:sldId id="882" r:id="rId41"/>
    <p:sldId id="859" r:id="rId42"/>
    <p:sldId id="862" r:id="rId43"/>
    <p:sldId id="861" r:id="rId44"/>
    <p:sldId id="865" r:id="rId45"/>
    <p:sldId id="869" r:id="rId46"/>
    <p:sldId id="866" r:id="rId47"/>
    <p:sldId id="867" r:id="rId48"/>
    <p:sldId id="884" r:id="rId49"/>
    <p:sldId id="898" r:id="rId50"/>
    <p:sldId id="886" r:id="rId51"/>
    <p:sldId id="885" r:id="rId52"/>
    <p:sldId id="883" r:id="rId53"/>
    <p:sldId id="888" r:id="rId54"/>
    <p:sldId id="889" r:id="rId55"/>
    <p:sldId id="890" r:id="rId56"/>
    <p:sldId id="899" r:id="rId57"/>
    <p:sldId id="872" r:id="rId58"/>
    <p:sldId id="891" r:id="rId59"/>
    <p:sldId id="892" r:id="rId60"/>
    <p:sldId id="900" r:id="rId61"/>
    <p:sldId id="901" r:id="rId62"/>
    <p:sldId id="87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903"/>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902"/>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901"/>
            <p14:sldId id="8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95"/>
    <p:restoredTop sz="92677"/>
  </p:normalViewPr>
  <p:slideViewPr>
    <p:cSldViewPr snapToGrid="0">
      <p:cViewPr varScale="1">
        <p:scale>
          <a:sx n="121" d="100"/>
          <a:sy n="121" d="100"/>
        </p:scale>
        <p:origin x="888" y="4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20</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37</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816-BF0A-C658-65BD-58654A3D1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34CE1-5D39-4480-CE3A-3AE0BA324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EDFF4-F5CE-6711-120A-CD41639CD6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F5FC9B-D0C3-032A-ADD2-FC6ADEFA8188}"/>
              </a:ext>
            </a:extLst>
          </p:cNvPr>
          <p:cNvSpPr>
            <a:spLocks noGrp="1"/>
          </p:cNvSpPr>
          <p:nvPr>
            <p:ph type="sldNum" sz="quarter" idx="5"/>
          </p:nvPr>
        </p:nvSpPr>
        <p:spPr/>
        <p:txBody>
          <a:bodyPr/>
          <a:lstStyle/>
          <a:p>
            <a:fld id="{FC5BBC2B-72B0-2542-8213-717906F3F32B}" type="slidenum">
              <a:rPr lang="en-US" smtClean="0"/>
              <a:t>38</a:t>
            </a:fld>
            <a:endParaRPr lang="en-US"/>
          </a:p>
        </p:txBody>
      </p:sp>
    </p:spTree>
    <p:extLst>
      <p:ext uri="{BB962C8B-B14F-4D97-AF65-F5344CB8AC3E}">
        <p14:creationId xmlns:p14="http://schemas.microsoft.com/office/powerpoint/2010/main" val="251791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E8E2-5CA1-EAA9-8A67-3A975DFD8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BA158-D5F6-989C-CEE9-9368884ED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D2E05-0C5F-1088-B914-8093A087BC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75124A-FDF4-F1E5-C173-B33660CDDE68}"/>
              </a:ext>
            </a:extLst>
          </p:cNvPr>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3796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a:t>
            </a:r>
          </a:p>
          <a:p>
            <a:pPr>
              <a:lnSpc>
                <a:spcPct val="90000"/>
              </a:lnSpc>
              <a:spcBef>
                <a:spcPct val="0"/>
              </a:spcBef>
              <a:spcAft>
                <a:spcPts val="600"/>
              </a:spcAft>
            </a:pPr>
            <a:r>
              <a:rPr lang="en-US" sz="6600">
                <a:solidFill>
                  <a:schemeClr val="bg1"/>
                </a:solidFill>
                <a:latin typeface="+mj-lt"/>
                <a:ea typeface="+mj-ea"/>
                <a:cs typeface="+mj-cs"/>
              </a:rPr>
              <a:t>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177D8A40-82E2-F48A-8A11-DA6BAC47F880}"/>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3356928" y="2619950"/>
            <a:ext cx="1584897" cy="1353971"/>
          </a:xfrm>
          <a:prstGeom prst="rect">
            <a:avLst/>
          </a:prstGeom>
        </p:spPr>
      </p:pic>
      <p:sp>
        <p:nvSpPr>
          <p:cNvPr id="3" name="Rectangle 2">
            <a:extLst>
              <a:ext uri="{FF2B5EF4-FFF2-40B4-BE49-F238E27FC236}">
                <a16:creationId xmlns:a16="http://schemas.microsoft.com/office/drawing/2014/main" id="{0F0DACBE-0D1A-910F-E550-E9D49CA3DEE0}"/>
              </a:ext>
            </a:extLst>
          </p:cNvPr>
          <p:cNvSpPr/>
          <p:nvPr/>
        </p:nvSpPr>
        <p:spPr>
          <a:xfrm>
            <a:off x="3663721" y="2989939"/>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5">
            <a:extLst>
              <a:ext uri="{FF2B5EF4-FFF2-40B4-BE49-F238E27FC236}">
                <a16:creationId xmlns:a16="http://schemas.microsoft.com/office/drawing/2014/main" id="{B7415ECB-7E5F-F6F4-F51A-8A3115F4D672}"/>
              </a:ext>
            </a:extLst>
          </p:cNvPr>
          <p:cNvSpPr/>
          <p:nvPr/>
        </p:nvSpPr>
        <p:spPr>
          <a:xfrm>
            <a:off x="6135317" y="3200803"/>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F0B602-9233-5CF1-8D85-91D9F5E66C7C}"/>
              </a:ext>
            </a:extLst>
          </p:cNvPr>
          <p:cNvSpPr/>
          <p:nvPr/>
        </p:nvSpPr>
        <p:spPr>
          <a:xfrm>
            <a:off x="7195755" y="315997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CF2F1F-8DB4-3E3F-771A-93C04A975E6F}"/>
              </a:ext>
            </a:extLst>
          </p:cNvPr>
          <p:cNvSpPr txBox="1"/>
          <p:nvPr/>
        </p:nvSpPr>
        <p:spPr>
          <a:xfrm>
            <a:off x="5989816" y="2733781"/>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9" name="Rectangle 8">
            <a:extLst>
              <a:ext uri="{FF2B5EF4-FFF2-40B4-BE49-F238E27FC236}">
                <a16:creationId xmlns:a16="http://schemas.microsoft.com/office/drawing/2014/main" id="{76AAA94E-04A5-C4C0-12B8-8B457C81822C}"/>
              </a:ext>
            </a:extLst>
          </p:cNvPr>
          <p:cNvSpPr/>
          <p:nvPr/>
        </p:nvSpPr>
        <p:spPr>
          <a:xfrm>
            <a:off x="6245904" y="314776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10FD8C7-3A0D-D9DE-DE7D-10474888382C}"/>
              </a:ext>
            </a:extLst>
          </p:cNvPr>
          <p:cNvSpPr/>
          <p:nvPr/>
        </p:nvSpPr>
        <p:spPr>
          <a:xfrm>
            <a:off x="5771384" y="2619950"/>
            <a:ext cx="2488185" cy="1353971"/>
          </a:xfrm>
          <a:custGeom>
            <a:avLst/>
            <a:gdLst>
              <a:gd name="csX0" fmla="*/ 0 w 2488185"/>
              <a:gd name="csY0" fmla="*/ 85070 h 1353971"/>
              <a:gd name="csX1" fmla="*/ 85070 w 2488185"/>
              <a:gd name="csY1" fmla="*/ 0 h 1353971"/>
              <a:gd name="csX2" fmla="*/ 687762 w 2488185"/>
              <a:gd name="csY2" fmla="*/ 0 h 1353971"/>
              <a:gd name="csX3" fmla="*/ 1290453 w 2488185"/>
              <a:gd name="csY3" fmla="*/ 0 h 1353971"/>
              <a:gd name="csX4" fmla="*/ 2403115 w 2488185"/>
              <a:gd name="csY4" fmla="*/ 0 h 1353971"/>
              <a:gd name="csX5" fmla="*/ 2488185 w 2488185"/>
              <a:gd name="csY5" fmla="*/ 85070 h 1353971"/>
              <a:gd name="csX6" fmla="*/ 2488185 w 2488185"/>
              <a:gd name="csY6" fmla="*/ 676986 h 1353971"/>
              <a:gd name="csX7" fmla="*/ 2488185 w 2488185"/>
              <a:gd name="csY7" fmla="*/ 1268901 h 1353971"/>
              <a:gd name="csX8" fmla="*/ 2403115 w 2488185"/>
              <a:gd name="csY8" fmla="*/ 1353971 h 1353971"/>
              <a:gd name="csX9" fmla="*/ 1846784 w 2488185"/>
              <a:gd name="csY9" fmla="*/ 1353971 h 1353971"/>
              <a:gd name="csX10" fmla="*/ 1336814 w 2488185"/>
              <a:gd name="csY10" fmla="*/ 1353971 h 1353971"/>
              <a:gd name="csX11" fmla="*/ 710942 w 2488185"/>
              <a:gd name="csY11" fmla="*/ 1353971 h 1353971"/>
              <a:gd name="csX12" fmla="*/ 85070 w 2488185"/>
              <a:gd name="csY12" fmla="*/ 1353971 h 1353971"/>
              <a:gd name="csX13" fmla="*/ 0 w 2488185"/>
              <a:gd name="csY13" fmla="*/ 1268901 h 1353971"/>
              <a:gd name="csX14" fmla="*/ 0 w 2488185"/>
              <a:gd name="csY14" fmla="*/ 653309 h 1353971"/>
              <a:gd name="csX15" fmla="*/ 0 w 2488185"/>
              <a:gd name="csY15" fmla="*/ 85070 h 13539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353971" extrusionOk="0">
                <a:moveTo>
                  <a:pt x="0" y="85070"/>
                </a:moveTo>
                <a:cubicBezTo>
                  <a:pt x="3067" y="35973"/>
                  <a:pt x="36697" y="8599"/>
                  <a:pt x="85070" y="0"/>
                </a:cubicBezTo>
                <a:cubicBezTo>
                  <a:pt x="248505" y="-20179"/>
                  <a:pt x="527112" y="27313"/>
                  <a:pt x="687762" y="0"/>
                </a:cubicBezTo>
                <a:cubicBezTo>
                  <a:pt x="848412" y="-27313"/>
                  <a:pt x="1070200" y="10141"/>
                  <a:pt x="1290453" y="0"/>
                </a:cubicBezTo>
                <a:cubicBezTo>
                  <a:pt x="1510706" y="-10141"/>
                  <a:pt x="2178377" y="-46236"/>
                  <a:pt x="2403115" y="0"/>
                </a:cubicBezTo>
                <a:cubicBezTo>
                  <a:pt x="2451396" y="6044"/>
                  <a:pt x="2489095" y="40084"/>
                  <a:pt x="2488185" y="85070"/>
                </a:cubicBezTo>
                <a:cubicBezTo>
                  <a:pt x="2500714" y="356936"/>
                  <a:pt x="2512574" y="443449"/>
                  <a:pt x="2488185" y="676986"/>
                </a:cubicBezTo>
                <a:cubicBezTo>
                  <a:pt x="2463796" y="910523"/>
                  <a:pt x="2475780" y="1118521"/>
                  <a:pt x="2488185" y="1268901"/>
                </a:cubicBezTo>
                <a:cubicBezTo>
                  <a:pt x="2494566" y="1310497"/>
                  <a:pt x="2446675" y="1346360"/>
                  <a:pt x="2403115" y="1353971"/>
                </a:cubicBezTo>
                <a:cubicBezTo>
                  <a:pt x="2141619" y="1352079"/>
                  <a:pt x="2044903" y="1333718"/>
                  <a:pt x="1846784" y="1353971"/>
                </a:cubicBezTo>
                <a:cubicBezTo>
                  <a:pt x="1648665" y="1374224"/>
                  <a:pt x="1501121" y="1347329"/>
                  <a:pt x="1336814" y="1353971"/>
                </a:cubicBezTo>
                <a:cubicBezTo>
                  <a:pt x="1172507" y="1360614"/>
                  <a:pt x="910244" y="1330320"/>
                  <a:pt x="710942" y="1353971"/>
                </a:cubicBezTo>
                <a:cubicBezTo>
                  <a:pt x="511640" y="1377622"/>
                  <a:pt x="342890" y="1336875"/>
                  <a:pt x="85070" y="1353971"/>
                </a:cubicBezTo>
                <a:cubicBezTo>
                  <a:pt x="28628" y="1349372"/>
                  <a:pt x="-5264" y="1322636"/>
                  <a:pt x="0" y="1268901"/>
                </a:cubicBezTo>
                <a:cubicBezTo>
                  <a:pt x="-12356" y="1067247"/>
                  <a:pt x="7884" y="906973"/>
                  <a:pt x="0" y="653309"/>
                </a:cubicBezTo>
                <a:cubicBezTo>
                  <a:pt x="-7884" y="399645"/>
                  <a:pt x="-19242" y="203671"/>
                  <a:pt x="0" y="8507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99001044-2B1E-65E4-5314-BA26C3B68E96}"/>
              </a:ext>
            </a:extLst>
          </p:cNvPr>
          <p:cNvSpPr/>
          <p:nvPr/>
        </p:nvSpPr>
        <p:spPr>
          <a:xfrm>
            <a:off x="5075892" y="3119405"/>
            <a:ext cx="393746" cy="369332"/>
          </a:xfrm>
          <a:custGeom>
            <a:avLst/>
            <a:gdLst>
              <a:gd name="csX0" fmla="*/ 0 w 393746"/>
              <a:gd name="csY0" fmla="*/ 130042 h 369332"/>
              <a:gd name="csX1" fmla="*/ 130042 w 393746"/>
              <a:gd name="csY1" fmla="*/ 130042 h 369332"/>
              <a:gd name="csX2" fmla="*/ 130042 w 393746"/>
              <a:gd name="csY2" fmla="*/ 0 h 369332"/>
              <a:gd name="csX3" fmla="*/ 263704 w 393746"/>
              <a:gd name="csY3" fmla="*/ 0 h 369332"/>
              <a:gd name="csX4" fmla="*/ 263704 w 393746"/>
              <a:gd name="csY4" fmla="*/ 130042 h 369332"/>
              <a:gd name="csX5" fmla="*/ 393746 w 393746"/>
              <a:gd name="csY5" fmla="*/ 130042 h 369332"/>
              <a:gd name="csX6" fmla="*/ 393746 w 393746"/>
              <a:gd name="csY6" fmla="*/ 239290 h 369332"/>
              <a:gd name="csX7" fmla="*/ 263704 w 393746"/>
              <a:gd name="csY7" fmla="*/ 239290 h 369332"/>
              <a:gd name="csX8" fmla="*/ 263704 w 393746"/>
              <a:gd name="csY8" fmla="*/ 369332 h 369332"/>
              <a:gd name="csX9" fmla="*/ 130042 w 393746"/>
              <a:gd name="csY9" fmla="*/ 369332 h 369332"/>
              <a:gd name="csX10" fmla="*/ 130042 w 393746"/>
              <a:gd name="csY10" fmla="*/ 239290 h 369332"/>
              <a:gd name="csX11" fmla="*/ 0 w 393746"/>
              <a:gd name="csY11" fmla="*/ 239290 h 369332"/>
              <a:gd name="csX12" fmla="*/ 0 w 393746"/>
              <a:gd name="csY12" fmla="*/ 130042 h 369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93746" h="369332" extrusionOk="0">
                <a:moveTo>
                  <a:pt x="0" y="130042"/>
                </a:moveTo>
                <a:cubicBezTo>
                  <a:pt x="60662" y="128037"/>
                  <a:pt x="84269" y="125460"/>
                  <a:pt x="130042" y="130042"/>
                </a:cubicBezTo>
                <a:cubicBezTo>
                  <a:pt x="135447" y="80469"/>
                  <a:pt x="130002" y="39518"/>
                  <a:pt x="130042" y="0"/>
                </a:cubicBezTo>
                <a:cubicBezTo>
                  <a:pt x="160761" y="4432"/>
                  <a:pt x="207976" y="-5976"/>
                  <a:pt x="263704" y="0"/>
                </a:cubicBezTo>
                <a:cubicBezTo>
                  <a:pt x="264557" y="28709"/>
                  <a:pt x="269521" y="86083"/>
                  <a:pt x="263704" y="130042"/>
                </a:cubicBezTo>
                <a:cubicBezTo>
                  <a:pt x="309267" y="127196"/>
                  <a:pt x="343942" y="125297"/>
                  <a:pt x="393746" y="130042"/>
                </a:cubicBezTo>
                <a:cubicBezTo>
                  <a:pt x="397338" y="153522"/>
                  <a:pt x="391532" y="208954"/>
                  <a:pt x="393746" y="239290"/>
                </a:cubicBezTo>
                <a:cubicBezTo>
                  <a:pt x="344397" y="242099"/>
                  <a:pt x="313974" y="239710"/>
                  <a:pt x="263704" y="239290"/>
                </a:cubicBezTo>
                <a:cubicBezTo>
                  <a:pt x="259268" y="291207"/>
                  <a:pt x="268002" y="333892"/>
                  <a:pt x="263704" y="369332"/>
                </a:cubicBezTo>
                <a:cubicBezTo>
                  <a:pt x="224268" y="374730"/>
                  <a:pt x="167775" y="374986"/>
                  <a:pt x="130042" y="369332"/>
                </a:cubicBezTo>
                <a:cubicBezTo>
                  <a:pt x="132815" y="340394"/>
                  <a:pt x="129536" y="289250"/>
                  <a:pt x="130042" y="239290"/>
                </a:cubicBezTo>
                <a:cubicBezTo>
                  <a:pt x="82577" y="241717"/>
                  <a:pt x="64846" y="242080"/>
                  <a:pt x="0" y="239290"/>
                </a:cubicBezTo>
                <a:cubicBezTo>
                  <a:pt x="61" y="203912"/>
                  <a:pt x="1726" y="180635"/>
                  <a:pt x="0" y="130042"/>
                </a:cubicBezTo>
                <a:close/>
              </a:path>
            </a:pathLst>
          </a:custGeom>
          <a:noFill/>
          <a:ln>
            <a:extLst>
              <a:ext uri="{C807C97D-BFC1-408E-A445-0C87EB9F89A2}">
                <ask:lineSketchStyleProps xmlns:ask="http://schemas.microsoft.com/office/drawing/2018/sketchyshapes" sd="3755853139">
                  <a:prstGeom prst="plus">
                    <a:avLst>
                      <a:gd name="adj" fmla="val 3521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71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8B75D4BF-2E16-DC95-DB8D-B2CB1F14D35E}"/>
              </a:ext>
            </a:extLst>
          </p:cNvPr>
          <p:cNvPicPr>
            <a:picLocks noChangeAspect="1"/>
          </p:cNvPicPr>
          <p:nvPr/>
        </p:nvPicPr>
        <p:blipFill>
          <a:blip r:embed="rId2"/>
          <a:stretch>
            <a:fillRect/>
          </a:stretch>
        </p:blipFill>
        <p:spPr>
          <a:xfrm>
            <a:off x="-1191" y="0"/>
            <a:ext cx="12193191" cy="6857330"/>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645EBB31-95DC-FB29-CB0A-BFF2FC3FB6F1}"/>
              </a:ext>
            </a:extLst>
          </p:cNvPr>
          <p:cNvPicPr>
            <a:picLocks noChangeAspect="1"/>
          </p:cNvPicPr>
          <p:nvPr/>
        </p:nvPicPr>
        <p:blipFill>
          <a:blip r:embed="rId2"/>
          <a:stretch>
            <a:fillRect/>
          </a:stretch>
        </p:blipFill>
        <p:spPr>
          <a:xfrm>
            <a:off x="-1191" y="0"/>
            <a:ext cx="12193191" cy="6857330"/>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descr="A black puzzle piece with a missing piece&#10;&#10;AI-generated content may be incorrect.">
            <a:extLst>
              <a:ext uri="{FF2B5EF4-FFF2-40B4-BE49-F238E27FC236}">
                <a16:creationId xmlns:a16="http://schemas.microsoft.com/office/drawing/2014/main" id="{5D886362-1C0B-4936-F5E1-6F503A4B6CC6}"/>
              </a:ext>
            </a:extLst>
          </p:cNvPr>
          <p:cNvPicPr>
            <a:picLocks noChangeAspect="1"/>
          </p:cNvPicPr>
          <p:nvPr/>
        </p:nvPicPr>
        <p:blipFill>
          <a:blip r:embed="rId4"/>
          <a:stretch>
            <a:fillRect/>
          </a:stretch>
        </p:blipFill>
        <p:spPr>
          <a:xfrm rot="7441241">
            <a:off x="2968004" y="5158122"/>
            <a:ext cx="834260" cy="547275"/>
          </a:xfrm>
          <a:prstGeom prst="rect">
            <a:avLst/>
          </a:prstGeom>
        </p:spPr>
      </p:pic>
    </p:spTree>
    <p:extLst>
      <p:ext uri="{BB962C8B-B14F-4D97-AF65-F5344CB8AC3E}">
        <p14:creationId xmlns:p14="http://schemas.microsoft.com/office/powerpoint/2010/main" val="4084067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1132962" y="40156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1101995" y="3945298"/>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
        <p:nvSpPr>
          <p:cNvPr id="26" name="Rectangle 25">
            <a:extLst>
              <a:ext uri="{FF2B5EF4-FFF2-40B4-BE49-F238E27FC236}">
                <a16:creationId xmlns:a16="http://schemas.microsoft.com/office/drawing/2014/main" id="{1529132F-6A7F-0BB6-09B5-A4BD6730DAB1}"/>
              </a:ext>
            </a:extLst>
          </p:cNvPr>
          <p:cNvSpPr/>
          <p:nvPr/>
        </p:nvSpPr>
        <p:spPr>
          <a:xfrm>
            <a:off x="7668473" y="207763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7F7561D-DC0A-06A0-815A-D016A6868F96}"/>
              </a:ext>
            </a:extLst>
          </p:cNvPr>
          <p:cNvSpPr/>
          <p:nvPr/>
        </p:nvSpPr>
        <p:spPr>
          <a:xfrm>
            <a:off x="7502349" y="20606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7369B4-8F76-D932-529E-7B217AD7C7C5}"/>
              </a:ext>
            </a:extLst>
          </p:cNvPr>
          <p:cNvSpPr/>
          <p:nvPr/>
        </p:nvSpPr>
        <p:spPr>
          <a:xfrm>
            <a:off x="7459425" y="185913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52F2FE-C50E-59FF-9B27-F23F85246070}"/>
              </a:ext>
            </a:extLst>
          </p:cNvPr>
          <p:cNvSpPr/>
          <p:nvPr/>
        </p:nvSpPr>
        <p:spPr>
          <a:xfrm>
            <a:off x="7541973" y="178347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0A6EC0-56C8-0039-5391-EB54BE4084CF}"/>
              </a:ext>
            </a:extLst>
          </p:cNvPr>
          <p:cNvSpPr/>
          <p:nvPr/>
        </p:nvSpPr>
        <p:spPr>
          <a:xfrm>
            <a:off x="7734510" y="192069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FA6319-8282-388D-AC11-63BF6E526CDF}"/>
              </a:ext>
            </a:extLst>
          </p:cNvPr>
          <p:cNvSpPr/>
          <p:nvPr/>
        </p:nvSpPr>
        <p:spPr>
          <a:xfrm>
            <a:off x="7404319" y="198402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6B5A3C-E6A1-2814-861E-4441AD0F26A1}"/>
              </a:ext>
            </a:extLst>
          </p:cNvPr>
          <p:cNvSpPr/>
          <p:nvPr/>
        </p:nvSpPr>
        <p:spPr>
          <a:xfrm>
            <a:off x="7668473" y="18475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2EA06EC-5FE7-9178-B57B-8BD5509521DD}"/>
              </a:ext>
            </a:extLst>
          </p:cNvPr>
          <p:cNvSpPr/>
          <p:nvPr/>
        </p:nvSpPr>
        <p:spPr>
          <a:xfrm>
            <a:off x="7541974" y="197245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dissolve">
                                      <p:cBhvr>
                                        <p:cTn id="97" dur="500"/>
                                        <p:tgtEl>
                                          <p:spTgt spid="2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dissolve">
                                      <p:cBhvr>
                                        <p:cTn id="103" dur="500"/>
                                        <p:tgtEl>
                                          <p:spTgt spid="2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dissolve">
                                      <p:cBhvr>
                                        <p:cTn id="106" dur="500"/>
                                        <p:tgtEl>
                                          <p:spTgt spid="2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dissolve">
                                      <p:cBhvr>
                                        <p:cTn id="109" dur="500"/>
                                        <p:tgtEl>
                                          <p:spTgt spid="3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dissolve">
                                      <p:cBhvr>
                                        <p:cTn id="112" dur="500"/>
                                        <p:tgtEl>
                                          <p:spTgt spid="3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dissolve">
                                      <p:cBhvr>
                                        <p:cTn id="115" dur="500"/>
                                        <p:tgtEl>
                                          <p:spTgt spid="3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dissolve">
                                      <p:cBhvr>
                                        <p:cTn id="11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P spid="26" grpId="0" animBg="1"/>
      <p:bldP spid="27" grpId="0" animBg="1"/>
      <p:bldP spid="28" grpId="0" animBg="1"/>
      <p:bldP spid="29" grpId="0" animBg="1"/>
      <p:bldP spid="30" grpId="0" animBg="1"/>
      <p:bldP spid="31" grpId="0" animBg="1"/>
      <p:bldP spid="32"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A black puzzle piece with a missing piece&#10;&#10;AI-generated content may be incorrect.">
            <a:extLst>
              <a:ext uri="{FF2B5EF4-FFF2-40B4-BE49-F238E27FC236}">
                <a16:creationId xmlns:a16="http://schemas.microsoft.com/office/drawing/2014/main" id="{A8CB3922-FE2D-0E12-53BF-18707A908B9B}"/>
              </a:ext>
            </a:extLst>
          </p:cNvPr>
          <p:cNvPicPr>
            <a:picLocks noChangeAspect="1"/>
          </p:cNvPicPr>
          <p:nvPr/>
        </p:nvPicPr>
        <p:blipFill>
          <a:blip r:embed="rId5"/>
          <a:stretch>
            <a:fillRect/>
          </a:stretch>
        </p:blipFill>
        <p:spPr>
          <a:xfrm rot="7441241">
            <a:off x="3036426" y="5213100"/>
            <a:ext cx="834260" cy="547275"/>
          </a:xfrm>
          <a:prstGeom prst="rect">
            <a:avLst/>
          </a:prstGeom>
        </p:spPr>
      </p:pic>
    </p:spTree>
    <p:extLst>
      <p:ext uri="{BB962C8B-B14F-4D97-AF65-F5344CB8AC3E}">
        <p14:creationId xmlns:p14="http://schemas.microsoft.com/office/powerpoint/2010/main" val="4124663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7331D-64ED-0AE6-C22C-2745899EFCC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8CCC2C0B-8628-3A72-5D04-F55417DA2E18}"/>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A357304A-DA48-0FB5-2ABB-08DDA4F8B15A}"/>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FC0FD93-C0A0-C833-2338-C1C1819FD15D}"/>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81DD25E-D6AC-C0C9-2730-0B79644CA0A2}"/>
              </a:ext>
            </a:extLst>
          </p:cNvPr>
          <p:cNvSpPr txBox="1"/>
          <p:nvPr/>
        </p:nvSpPr>
        <p:spPr>
          <a:xfrm>
            <a:off x="706679" y="1745292"/>
            <a:ext cx="3605190" cy="646331"/>
          </a:xfrm>
          <a:prstGeom prst="rect">
            <a:avLst/>
          </a:prstGeom>
          <a:noFill/>
        </p:spPr>
        <p:txBody>
          <a:bodyPr wrap="square" rtlCol="0">
            <a:spAutoFit/>
          </a:bodyPr>
          <a:lstStyle/>
          <a:p>
            <a:r>
              <a:rPr lang="en-US" sz="3600" dirty="0" err="1"/>
              <a:t>SKILLS</a:t>
            </a:r>
            <a:endParaRPr lang="en-US" sz="3600" dirty="0"/>
          </a:p>
        </p:txBody>
      </p:sp>
    </p:spTree>
    <p:extLst>
      <p:ext uri="{BB962C8B-B14F-4D97-AF65-F5344CB8AC3E}">
        <p14:creationId xmlns:p14="http://schemas.microsoft.com/office/powerpoint/2010/main" val="3123474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F3637B79-1985-23FA-182F-287C91E514AA}"/>
              </a:ext>
            </a:extLst>
          </p:cNvPr>
          <p:cNvPicPr>
            <a:picLocks noChangeAspect="1"/>
          </p:cNvPicPr>
          <p:nvPr/>
        </p:nvPicPr>
        <p:blipFill>
          <a:blip r:embed="rId2"/>
          <a:stretch>
            <a:fillRect/>
          </a:stretch>
        </p:blipFill>
        <p:spPr>
          <a:xfrm>
            <a:off x="-1191" y="0"/>
            <a:ext cx="12193191" cy="6857330"/>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14B247D6-4953-A186-713A-86AA77070CB4}"/>
              </a:ext>
            </a:extLst>
          </p:cNvPr>
          <p:cNvPicPr>
            <a:picLocks noChangeAspect="1"/>
          </p:cNvPicPr>
          <p:nvPr/>
        </p:nvPicPr>
        <p:blipFill>
          <a:blip r:embed="rId2"/>
          <a:stretch>
            <a:fillRect/>
          </a:stretch>
        </p:blipFill>
        <p:spPr>
          <a:xfrm>
            <a:off x="-1191" y="0"/>
            <a:ext cx="12193191" cy="6857330"/>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9" name="Picture 8" descr="A paper with text on it&#10;&#10;AI-generated content may be incorrect.">
            <a:extLst>
              <a:ext uri="{FF2B5EF4-FFF2-40B4-BE49-F238E27FC236}">
                <a16:creationId xmlns:a16="http://schemas.microsoft.com/office/drawing/2014/main" id="{44F724D4-7830-0EC9-7C61-9D5E63C2B969}"/>
              </a:ext>
            </a:extLst>
          </p:cNvPr>
          <p:cNvPicPr>
            <a:picLocks noChangeAspect="1"/>
          </p:cNvPicPr>
          <p:nvPr/>
        </p:nvPicPr>
        <p:blipFill>
          <a:blip r:embed="rId4"/>
          <a:stretch>
            <a:fillRect/>
          </a:stretch>
        </p:blipFill>
        <p:spPr>
          <a:xfrm>
            <a:off x="5317167" y="1533747"/>
            <a:ext cx="1540474" cy="1797220"/>
          </a:xfrm>
          <a:prstGeom prst="rect">
            <a:avLst/>
          </a:prstGeom>
        </p:spPr>
      </p:pic>
    </p:spTree>
    <p:extLst>
      <p:ext uri="{BB962C8B-B14F-4D97-AF65-F5344CB8AC3E}">
        <p14:creationId xmlns:p14="http://schemas.microsoft.com/office/powerpoint/2010/main" val="104012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7A0C355C-ECE0-E67F-7078-3FB337698EB5}"/>
              </a:ext>
            </a:extLst>
          </p:cNvPr>
          <p:cNvPicPr>
            <a:picLocks noChangeAspect="1"/>
          </p:cNvPicPr>
          <p:nvPr/>
        </p:nvPicPr>
        <p:blipFill>
          <a:blip r:embed="rId2"/>
          <a:stretch>
            <a:fillRect/>
          </a:stretch>
        </p:blipFill>
        <p:spPr>
          <a:xfrm>
            <a:off x="-1191" y="0"/>
            <a:ext cx="12193191" cy="6857330"/>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F80491ED-81C1-CECB-F178-EC0C205A137B}"/>
              </a:ext>
            </a:extLst>
          </p:cNvPr>
          <p:cNvPicPr>
            <a:picLocks noChangeAspect="1"/>
          </p:cNvPicPr>
          <p:nvPr/>
        </p:nvPicPr>
        <p:blipFill>
          <a:blip r:embed="rId3"/>
          <a:stretch>
            <a:fillRect/>
          </a:stretch>
        </p:blipFill>
        <p:spPr>
          <a:xfrm>
            <a:off x="5201835" y="1264946"/>
            <a:ext cx="1788330" cy="1815426"/>
          </a:xfrm>
          <a:prstGeom prst="rect">
            <a:avLst/>
          </a:prstGeom>
        </p:spPr>
      </p:pic>
      <p:pic>
        <p:nvPicPr>
          <p:cNvPr id="3" name="Picture 2" descr="A black puzzle piece with a missing piece&#10;&#10;AI-generated content may be incorrect.">
            <a:extLst>
              <a:ext uri="{FF2B5EF4-FFF2-40B4-BE49-F238E27FC236}">
                <a16:creationId xmlns:a16="http://schemas.microsoft.com/office/drawing/2014/main" id="{36E0E777-EF94-2402-7A40-CF85940E69F5}"/>
              </a:ext>
            </a:extLst>
          </p:cNvPr>
          <p:cNvPicPr>
            <a:picLocks noChangeAspect="1"/>
          </p:cNvPicPr>
          <p:nvPr/>
        </p:nvPicPr>
        <p:blipFill>
          <a:blip r:embed="rId4"/>
          <a:stretch>
            <a:fillRect/>
          </a:stretch>
        </p:blipFill>
        <p:spPr>
          <a:xfrm rot="7441241">
            <a:off x="2818514" y="4532211"/>
            <a:ext cx="834260" cy="547275"/>
          </a:xfrm>
          <a:prstGeom prst="rect">
            <a:avLst/>
          </a:prstGeom>
        </p:spPr>
      </p:pic>
    </p:spTree>
    <p:extLst>
      <p:ext uri="{BB962C8B-B14F-4D97-AF65-F5344CB8AC3E}">
        <p14:creationId xmlns:p14="http://schemas.microsoft.com/office/powerpoint/2010/main" val="64055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D63877DD-D0AF-6220-D8B3-051E3CE81B98}"/>
              </a:ext>
            </a:extLst>
          </p:cNvPr>
          <p:cNvPicPr>
            <a:picLocks noChangeAspect="1"/>
          </p:cNvPicPr>
          <p:nvPr/>
        </p:nvPicPr>
        <p:blipFill>
          <a:blip r:embed="rId2"/>
          <a:stretch>
            <a:fillRect/>
          </a:stretch>
        </p:blipFill>
        <p:spPr>
          <a:xfrm>
            <a:off x="-1191" y="0"/>
            <a:ext cx="12193191" cy="6857330"/>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0A0A-48E0-4AF2-CAB1-F8504D10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CDC62-9172-F145-DEE7-05DDF2A89D4A}"/>
              </a:ext>
            </a:extLst>
          </p:cNvPr>
          <p:cNvSpPr>
            <a:spLocks noGrp="1"/>
          </p:cNvSpPr>
          <p:nvPr>
            <p:ph type="title"/>
          </p:nvPr>
        </p:nvSpPr>
        <p:spPr>
          <a:xfrm>
            <a:off x="1471120"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67A0B320-2D03-DD0E-F37D-9305188AA13F}"/>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AC90C90A-1265-E24B-4EDD-9D95DFB834B9}"/>
              </a:ext>
            </a:extLst>
          </p:cNvPr>
          <p:cNvPicPr>
            <a:picLocks noChangeAspect="1"/>
          </p:cNvPicPr>
          <p:nvPr/>
        </p:nvPicPr>
        <p:blipFill>
          <a:blip r:embed="rId3"/>
          <a:stretch>
            <a:fillRect/>
          </a:stretch>
        </p:blipFill>
        <p:spPr>
          <a:xfrm>
            <a:off x="314499" y="1108840"/>
            <a:ext cx="4934607" cy="4934607"/>
          </a:xfrm>
          <a:prstGeom prst="rect">
            <a:avLst/>
          </a:prstGeom>
        </p:spPr>
      </p:pic>
      <p:pic>
        <p:nvPicPr>
          <p:cNvPr id="36866" name="Picture 2" descr="Map">
            <a:extLst>
              <a:ext uri="{FF2B5EF4-FFF2-40B4-BE49-F238E27FC236}">
                <a16:creationId xmlns:a16="http://schemas.microsoft.com/office/drawing/2014/main" id="{733D98E8-7351-9A46-0D6B-43F6A3263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106" y="1620202"/>
            <a:ext cx="6431280" cy="361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400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agram&#10;&#10;AI-generated content may be incorrect.">
            <a:extLst>
              <a:ext uri="{FF2B5EF4-FFF2-40B4-BE49-F238E27FC236}">
                <a16:creationId xmlns:a16="http://schemas.microsoft.com/office/drawing/2014/main" id="{A28089FF-65AE-2CF5-CF8D-4EF1078A014C}"/>
              </a:ext>
            </a:extLst>
          </p:cNvPr>
          <p:cNvPicPr>
            <a:picLocks noChangeAspect="1"/>
          </p:cNvPicPr>
          <p:nvPr/>
        </p:nvPicPr>
        <p:blipFill>
          <a:blip r:embed="rId2"/>
          <a:stretch>
            <a:fillRect/>
          </a:stretch>
        </p:blipFill>
        <p:spPr>
          <a:xfrm>
            <a:off x="4451252" y="2480494"/>
            <a:ext cx="3289496" cy="184998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162843"/>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diagram of a diagram&#10;&#10;AI-generated content may be incorrect.">
            <a:extLst>
              <a:ext uri="{FF2B5EF4-FFF2-40B4-BE49-F238E27FC236}">
                <a16:creationId xmlns:a16="http://schemas.microsoft.com/office/drawing/2014/main" id="{052A5AFA-5B2B-6908-3A5F-7F59AE68149F}"/>
              </a:ext>
            </a:extLst>
          </p:cNvPr>
          <p:cNvPicPr>
            <a:picLocks noChangeAspect="1"/>
          </p:cNvPicPr>
          <p:nvPr/>
        </p:nvPicPr>
        <p:blipFill>
          <a:blip r:embed="rId2"/>
          <a:stretch>
            <a:fillRect/>
          </a:stretch>
        </p:blipFill>
        <p:spPr>
          <a:xfrm>
            <a:off x="-1191" y="0"/>
            <a:ext cx="12193191" cy="6857330"/>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111975</TotalTime>
  <Words>953</Words>
  <Application>Microsoft Macintosh PowerPoint</Application>
  <PresentationFormat>Widescreen</PresentationFormat>
  <Paragraphs>302</Paragraphs>
  <Slides>62</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Apple Chancery</vt:lpstr>
      <vt:lpstr>Arial</vt:lpstr>
      <vt:lpstr>Calibri</vt:lpstr>
      <vt:lpstr>Calibri Light</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1132</cp:revision>
  <dcterms:created xsi:type="dcterms:W3CDTF">2023-11-14T16:04:34Z</dcterms:created>
  <dcterms:modified xsi:type="dcterms:W3CDTF">2026-02-19T17:45:34Z</dcterms:modified>
</cp:coreProperties>
</file>